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290" r:id="rId35"/>
    <p:sldId id="289" r:id="rId36"/>
    <p:sldId id="300" r:id="rId37"/>
    <p:sldId id="277" r:id="rId38"/>
    <p:sldId id="288" r:id="rId39"/>
    <p:sldId id="272" r:id="rId40"/>
    <p:sldId id="276" r:id="rId41"/>
    <p:sldId id="301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75E"/>
    <a:srgbClr val="04CCFF"/>
    <a:srgbClr val="0790DC"/>
    <a:srgbClr val="7C95C4"/>
    <a:srgbClr val="FA919B"/>
    <a:srgbClr val="FFFFFF"/>
    <a:srgbClr val="4582A1"/>
    <a:srgbClr val="437399"/>
    <a:srgbClr val="2E5A97"/>
    <a:srgbClr val="C8E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6" d="100"/>
          <a:sy n="56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4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43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44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47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12" Type="http://schemas.microsoft.com/office/2007/relationships/hdphoto" Target="../media/hdphoto2.wdp"/><Relationship Id="rId17" Type="http://schemas.openxmlformats.org/officeDocument/2006/relationships/image" Target="../media/image154.png"/><Relationship Id="rId2" Type="http://schemas.openxmlformats.org/officeDocument/2006/relationships/image" Target="../media/image14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53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8.svg"/><Relationship Id="rId10" Type="http://schemas.openxmlformats.org/officeDocument/2006/relationships/image" Target="../media/image160.png"/><Relationship Id="rId4" Type="http://schemas.openxmlformats.org/officeDocument/2006/relationships/image" Target="../media/image17.png"/><Relationship Id="rId9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56" y="2939037"/>
            <a:ext cx="438144" cy="48996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5564</TotalTime>
  <Words>2114</Words>
  <Application>Microsoft Office PowerPoint</Application>
  <PresentationFormat>ワイド画面</PresentationFormat>
  <Paragraphs>1151</Paragraphs>
  <Slides>45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226</cp:revision>
  <dcterms:created xsi:type="dcterms:W3CDTF">2020-07-15T20:01:48Z</dcterms:created>
  <dcterms:modified xsi:type="dcterms:W3CDTF">2020-10-11T02:34:53Z</dcterms:modified>
</cp:coreProperties>
</file>